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79" r:id="rId4"/>
    <p:sldId id="281" r:id="rId5"/>
    <p:sldId id="261" r:id="rId6"/>
    <p:sldId id="268" r:id="rId7"/>
    <p:sldId id="269" r:id="rId8"/>
    <p:sldId id="258" r:id="rId9"/>
    <p:sldId id="264" r:id="rId10"/>
    <p:sldId id="266" r:id="rId11"/>
    <p:sldId id="263" r:id="rId12"/>
    <p:sldId id="271" r:id="rId13"/>
    <p:sldId id="280" r:id="rId14"/>
    <p:sldId id="270" r:id="rId15"/>
    <p:sldId id="274" r:id="rId16"/>
    <p:sldId id="277" r:id="rId17"/>
    <p:sldId id="262" r:id="rId18"/>
    <p:sldId id="272" r:id="rId19"/>
    <p:sldId id="267" r:id="rId20"/>
    <p:sldId id="278" r:id="rId21"/>
    <p:sldId id="26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12/12/19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midterm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Extend</a:t>
            </a:r>
            <a:r>
              <a:rPr lang="de-DE" sz="4000" dirty="0" smtClean="0"/>
              <a:t> </a:t>
            </a:r>
            <a:r>
              <a:rPr lang="de-DE" sz="4000" dirty="0" err="1" smtClean="0"/>
              <a:t>of</a:t>
            </a:r>
            <a:r>
              <a:rPr lang="de-DE" sz="4000" dirty="0" smtClean="0"/>
              <a:t> </a:t>
            </a:r>
            <a:r>
              <a:rPr lang="de-DE" sz="4000" dirty="0" err="1" smtClean="0"/>
              <a:t>functionality</a:t>
            </a:r>
            <a:endParaRPr lang="de-DE" sz="4000" dirty="0"/>
          </a:p>
        </p:txBody>
      </p:sp>
      <p:pic>
        <p:nvPicPr>
          <p:cNvPr id="2052" name="Picture 4" descr="https://gitlab.com/project_bookly/bookly/raw/master/design/usec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457133"/>
            <a:ext cx="4367857" cy="6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53" y="1533228"/>
            <a:ext cx="6672225" cy="51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CaseS</a:t>
            </a:r>
            <a:r>
              <a:rPr lang="en-US" dirty="0" smtClean="0"/>
              <a:t> for Mockup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4926915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page: </a:t>
            </a:r>
          </a:p>
          <a:p>
            <a:pPr lvl="1"/>
            <a:r>
              <a:rPr lang="en-US" sz="2400" dirty="0" smtClean="0"/>
              <a:t>C: create book </a:t>
            </a:r>
            <a:r>
              <a:rPr lang="en-US" sz="2400" dirty="0"/>
              <a:t>e</a:t>
            </a:r>
            <a:r>
              <a:rPr lang="en-US" sz="2400" dirty="0" smtClean="0"/>
              <a:t>ntry 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</a:p>
          <a:p>
            <a:pPr lvl="1"/>
            <a:r>
              <a:rPr lang="en-US" sz="2400" dirty="0" smtClean="0"/>
              <a:t>R: read </a:t>
            </a:r>
            <a:r>
              <a:rPr lang="en-US" sz="2400" dirty="0"/>
              <a:t>an entry -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E </a:t>
            </a:r>
          </a:p>
          <a:p>
            <a:pPr lvl="1"/>
            <a:r>
              <a:rPr lang="en-US" sz="2400" dirty="0" smtClean="0"/>
              <a:t>U: update/edit an </a:t>
            </a:r>
            <a:r>
              <a:rPr lang="en-US" sz="2400" dirty="0"/>
              <a:t>entry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 </a:t>
            </a:r>
          </a:p>
          <a:p>
            <a:pPr lvl="1"/>
            <a:r>
              <a:rPr lang="en-US" sz="2400" dirty="0" smtClean="0"/>
              <a:t>D: delete an </a:t>
            </a:r>
            <a:r>
              <a:rPr lang="en-US" sz="2400" dirty="0"/>
              <a:t>entry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7030A0"/>
                </a:solidFill>
              </a:rPr>
              <a:t>I</a:t>
            </a:r>
            <a:r>
              <a:rPr lang="en-US" sz="2400" dirty="0"/>
              <a:t> 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Book: </a:t>
            </a:r>
          </a:p>
          <a:p>
            <a:pPr lvl="1"/>
            <a:r>
              <a:rPr lang="en-US" sz="2400" dirty="0" smtClean="0"/>
              <a:t>C: create </a:t>
            </a:r>
            <a:r>
              <a:rPr lang="en-US" sz="2400" dirty="0"/>
              <a:t>a </a:t>
            </a:r>
            <a:r>
              <a:rPr lang="en-US" sz="2400" dirty="0" smtClean="0"/>
              <a:t>book - </a:t>
            </a: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R: </a:t>
            </a:r>
            <a:r>
              <a:rPr lang="en-US" sz="2400" dirty="0" smtClean="0"/>
              <a:t>show </a:t>
            </a:r>
            <a:r>
              <a:rPr lang="en-US" sz="2400" dirty="0"/>
              <a:t>all entries </a:t>
            </a:r>
            <a:r>
              <a:rPr lang="en-US" sz="2400" dirty="0" smtClean="0"/>
              <a:t>&amp; cover 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smtClean="0"/>
              <a:t>U: update </a:t>
            </a:r>
            <a:r>
              <a:rPr lang="en-US" sz="2400" dirty="0"/>
              <a:t>the </a:t>
            </a:r>
            <a:r>
              <a:rPr lang="en-US" sz="2400" dirty="0" smtClean="0"/>
              <a:t>cover -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7030A0"/>
                </a:solidFill>
              </a:rPr>
              <a:t>I </a:t>
            </a:r>
          </a:p>
          <a:p>
            <a:pPr lvl="1"/>
            <a:r>
              <a:rPr lang="en-US" sz="2400" dirty="0" smtClean="0"/>
              <a:t>D: delete </a:t>
            </a:r>
            <a:r>
              <a:rPr lang="en-US" sz="2400" dirty="0"/>
              <a:t>the whole book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I </a:t>
            </a:r>
            <a:r>
              <a:rPr lang="en-US" sz="24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69847" y="4894380"/>
            <a:ext cx="9548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Legend:</a:t>
            </a:r>
          </a:p>
          <a:p>
            <a:pPr marL="0" lvl="1"/>
            <a:r>
              <a:rPr lang="en-US" sz="2400" dirty="0" smtClean="0">
                <a:solidFill>
                  <a:srgbClr val="92D050"/>
                </a:solidFill>
              </a:rPr>
              <a:t>S=Scope</a:t>
            </a:r>
            <a:r>
              <a:rPr lang="en-US" sz="2400" dirty="0" smtClean="0"/>
              <a:t>; 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 = out of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scope;  </a:t>
            </a:r>
          </a:p>
          <a:p>
            <a:pPr marL="0" lvl="1"/>
            <a:r>
              <a:rPr lang="en-US" sz="2400" dirty="0" smtClean="0">
                <a:solidFill>
                  <a:srgbClr val="7030A0"/>
                </a:solidFill>
              </a:rPr>
              <a:t>I </a:t>
            </a:r>
            <a:r>
              <a:rPr lang="en-US" sz="2400" dirty="0">
                <a:solidFill>
                  <a:srgbClr val="7030A0"/>
                </a:solidFill>
              </a:rPr>
              <a:t>= Included in CRUD (not counted as </a:t>
            </a:r>
            <a:r>
              <a:rPr lang="en-US" sz="2400" dirty="0" smtClean="0">
                <a:solidFill>
                  <a:srgbClr val="7030A0"/>
                </a:solidFill>
              </a:rPr>
              <a:t>UC)</a:t>
            </a:r>
          </a:p>
          <a:p>
            <a:pPr marL="0" lvl="1"/>
            <a:r>
              <a:rPr lang="en-US" sz="2400" dirty="0" smtClean="0">
                <a:solidFill>
                  <a:srgbClr val="00B0F0"/>
                </a:solidFill>
              </a:rPr>
              <a:t>E </a:t>
            </a:r>
            <a:r>
              <a:rPr lang="en-US" sz="2400" dirty="0">
                <a:solidFill>
                  <a:srgbClr val="00B0F0"/>
                </a:solidFill>
              </a:rPr>
              <a:t>= Excluded (external UC document -&gt; counted as UC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Overview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Overview</a:t>
            </a:r>
            <a:endParaRPr lang="en-US" dirty="0"/>
          </a:p>
        </p:txBody>
      </p:sp>
      <p:pic>
        <p:nvPicPr>
          <p:cNvPr id="7170" name="Picture 2" descr="booklyMV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2374900"/>
            <a:ext cx="6296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10665085" y="1769766"/>
            <a:ext cx="1651895" cy="141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tegrating with testing frameworks - Xray for JIRA Latest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005" y="3048142"/>
            <a:ext cx="2583032" cy="84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gger-logo - Sme.UP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8614225" y="2199345"/>
            <a:ext cx="2247234" cy="74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stgreSQL Logo / Software / Logonoid.c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05" y="4479869"/>
            <a:ext cx="1470145" cy="163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x-none" dirty="0" smtClean="0"/>
              <a:t>–</a:t>
            </a:r>
            <a:r>
              <a:rPr lang="de-DE" dirty="0" smtClean="0"/>
              <a:t> </a:t>
            </a:r>
            <a:r>
              <a:rPr lang="en-US" dirty="0" smtClean="0"/>
              <a:t>Overview </a:t>
            </a:r>
            <a:endParaRPr lang="en-US" dirty="0"/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397" y="423747"/>
            <a:ext cx="6584915" cy="564038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61042" y="423747"/>
            <a:ext cx="2246930" cy="6597812"/>
          </a:xfrm>
        </p:spPr>
        <p:txBody>
          <a:bodyPr vert="wordArtVer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spc="-300" dirty="0" smtClean="0"/>
              <a:t>Class Diagram</a:t>
            </a:r>
            <a:endParaRPr lang="en-US" sz="4800" spc="-300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26" y="2120900"/>
            <a:ext cx="973189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Architecture </a:t>
            </a:r>
            <a:r>
              <a:rPr lang="x-none" sz="4000" dirty="0" smtClean="0"/>
              <a:t>–</a:t>
            </a:r>
            <a:r>
              <a:rPr lang="en-US" sz="4000" dirty="0" smtClean="0"/>
              <a:t> Data View</a:t>
            </a:r>
            <a:endParaRPr lang="en-US" sz="4000" dirty="0"/>
          </a:p>
        </p:txBody>
      </p:sp>
      <p:pic>
        <p:nvPicPr>
          <p:cNvPr id="6" name="Picture 2" descr="https://gitlab.com/project_bookly/bookly/raw/master/design/DatabaseER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16" y="1572579"/>
            <a:ext cx="7148948" cy="50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x-none" dirty="0" smtClean="0"/>
              <a:t>–</a:t>
            </a:r>
            <a:r>
              <a:rPr lang="en-US" dirty="0" smtClean="0"/>
              <a:t> Deployment View</a:t>
            </a:r>
            <a:endParaRPr lang="en-US" dirty="0"/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Automation</a:t>
            </a:r>
            <a:endParaRPr lang="en-US" sz="4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/>
          <a:lstStyle/>
          <a:p>
            <a:r>
              <a:rPr lang="de-DE" sz="2400" dirty="0" smtClean="0"/>
              <a:t>BDD </a:t>
            </a:r>
            <a:r>
              <a:rPr lang="de-DE" sz="2400" dirty="0" err="1" smtClean="0"/>
              <a:t>tests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Cucumber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running</a:t>
            </a:r>
            <a:r>
              <a:rPr lang="de-DE" sz="2400" dirty="0" smtClean="0"/>
              <a:t> </a:t>
            </a:r>
          </a:p>
          <a:p>
            <a:endParaRPr lang="de-DE" sz="2400" dirty="0" smtClean="0"/>
          </a:p>
          <a:p>
            <a:endParaRPr lang="de-DE" sz="2400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93" y="2036187"/>
            <a:ext cx="7919847" cy="4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Project Management</a:t>
            </a:r>
          </a:p>
          <a:p>
            <a:pPr lvl="1"/>
            <a:r>
              <a:rPr lang="en-US" sz="2400" dirty="0" smtClean="0"/>
              <a:t>RUP</a:t>
            </a:r>
          </a:p>
          <a:p>
            <a:pPr lvl="1"/>
            <a:r>
              <a:rPr lang="en-US" sz="2400" dirty="0" smtClean="0"/>
              <a:t>Scrum and </a:t>
            </a:r>
            <a:r>
              <a:rPr lang="en-US" sz="2400" dirty="0" err="1" smtClean="0"/>
              <a:t>YouTrack</a:t>
            </a:r>
            <a:endParaRPr lang="en-US" sz="2400" dirty="0" smtClean="0"/>
          </a:p>
          <a:p>
            <a:pPr lvl="1"/>
            <a:r>
              <a:rPr lang="en-US" sz="2400" dirty="0" smtClean="0"/>
              <a:t>Burn-Down-Chart</a:t>
            </a:r>
          </a:p>
          <a:p>
            <a:pPr lvl="1"/>
            <a:r>
              <a:rPr lang="en-US" sz="2400" dirty="0" smtClean="0"/>
              <a:t>Extend of functionality</a:t>
            </a:r>
          </a:p>
          <a:p>
            <a:pPr lvl="1"/>
            <a:r>
              <a:rPr lang="en-US" sz="2400" dirty="0" smtClean="0"/>
              <a:t>Use Cases for Mockup</a:t>
            </a:r>
          </a:p>
          <a:p>
            <a:r>
              <a:rPr lang="en-US" sz="2800" dirty="0" smtClean="0"/>
              <a:t>Architecture</a:t>
            </a:r>
          </a:p>
          <a:p>
            <a:r>
              <a:rPr lang="en-US" sz="2800" dirty="0" smtClean="0"/>
              <a:t>Automation</a:t>
            </a:r>
          </a:p>
          <a:p>
            <a:r>
              <a:rPr lang="en-US" sz="2800" dirty="0" smtClean="0"/>
              <a:t>Demo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Automation</a:t>
            </a:r>
            <a:endParaRPr lang="en-US" sz="4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Pipeline: </a:t>
            </a:r>
            <a:r>
              <a:rPr lang="de-DE" sz="2400" dirty="0" err="1" smtClean="0"/>
              <a:t>automatic</a:t>
            </a:r>
            <a:r>
              <a:rPr lang="de-DE" sz="2400" dirty="0" smtClean="0"/>
              <a:t> Test -&gt; </a:t>
            </a:r>
            <a:r>
              <a:rPr lang="de-DE" sz="2400" dirty="0" err="1" smtClean="0"/>
              <a:t>Build</a:t>
            </a:r>
            <a:r>
              <a:rPr lang="de-DE" sz="2400" dirty="0" smtClean="0"/>
              <a:t> -&gt; </a:t>
            </a:r>
            <a:r>
              <a:rPr lang="de-DE" sz="2400" dirty="0" err="1" smtClean="0"/>
              <a:t>Deploy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click</a:t>
            </a:r>
            <a:endParaRPr lang="de-DE" sz="2400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008447"/>
            <a:ext cx="97726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BOOKLY - </a:t>
            </a:r>
            <a:r>
              <a:rPr lang="en-US" dirty="0" smtClean="0"/>
              <a:t>friendship book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RUP- </a:t>
            </a:r>
            <a:r>
              <a:rPr lang="en-US" b="1" dirty="0" smtClean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 smtClean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 smtClean="0"/>
              <a:t>Implementer:</a:t>
            </a:r>
            <a:r>
              <a:rPr lang="en-US" b="1" dirty="0"/>
              <a:t>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 smtClean="0"/>
              <a:t>Tester:</a:t>
            </a:r>
            <a:r>
              <a:rPr lang="en-US" b="1" dirty="0"/>
              <a:t> </a:t>
            </a:r>
            <a:r>
              <a:rPr lang="en-US" dirty="0"/>
              <a:t>Test the interfaces (APIs) between Frontend, Backend and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 smtClean="0"/>
              <a:t>Deployer</a:t>
            </a:r>
            <a:r>
              <a:rPr lang="en-US" b="1" dirty="0" smtClean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 smtClean="0"/>
              <a:t>Designer:</a:t>
            </a:r>
            <a:r>
              <a:rPr lang="en-US" dirty="0"/>
              <a:t> Implement the design described in the Use-Cases + </a:t>
            </a:r>
            <a:r>
              <a:rPr lang="en-US" dirty="0" smtClean="0"/>
              <a:t>Web tests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RUP- </a:t>
            </a:r>
            <a:r>
              <a:rPr lang="en-US" b="1" dirty="0" smtClean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920359" y="2196661"/>
            <a:ext cx="10195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mtClean="0"/>
              <a:t>weekly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Extend of functionality</a:t>
            </a:r>
            <a:endParaRPr lang="en-US" sz="4000" dirty="0"/>
          </a:p>
        </p:txBody>
      </p:sp>
      <p:pic>
        <p:nvPicPr>
          <p:cNvPr id="2052" name="Picture 4" descr="https://gitlab.com/project_bookly/bookly/raw/master/design/usec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457133"/>
            <a:ext cx="4367857" cy="6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39" y="2093976"/>
            <a:ext cx="7037589" cy="38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209</Words>
  <Application>Microsoft Macintosh PowerPoint</Application>
  <PresentationFormat>Breitbild</PresentationFormat>
  <Paragraphs>58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Rockwell</vt:lpstr>
      <vt:lpstr>Rockwell Condensed</vt:lpstr>
      <vt:lpstr>Wingdings</vt:lpstr>
      <vt:lpstr>Arial</vt:lpstr>
      <vt:lpstr>Holzart</vt:lpstr>
      <vt:lpstr>bookly</vt:lpstr>
      <vt:lpstr>Outline</vt:lpstr>
      <vt:lpstr>RUP- Rational Unified Process </vt:lpstr>
      <vt:lpstr>RUP- Workflow </vt:lpstr>
      <vt:lpstr>Scrum and Youtrack</vt:lpstr>
      <vt:lpstr>Scrum and Youtrack</vt:lpstr>
      <vt:lpstr>Scrum and Youtrack</vt:lpstr>
      <vt:lpstr>Burn-Down-Chart</vt:lpstr>
      <vt:lpstr>Extend of functionality</vt:lpstr>
      <vt:lpstr>Extend of functionality</vt:lpstr>
      <vt:lpstr>Use CaseS for Mockup</vt:lpstr>
      <vt:lpstr>Architecture - Overview</vt:lpstr>
      <vt:lpstr>Architecture - Overview</vt:lpstr>
      <vt:lpstr>Architecture – Overview </vt:lpstr>
      <vt:lpstr>Class Diagram</vt:lpstr>
      <vt:lpstr>Class Diagram</vt:lpstr>
      <vt:lpstr>Architecture – Data View</vt:lpstr>
      <vt:lpstr>Architecture – Deployment View</vt:lpstr>
      <vt:lpstr>Automation</vt:lpstr>
      <vt:lpstr>Automation</vt:lpstr>
      <vt:lpstr>DEMO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Office-Anwender</cp:lastModifiedBy>
  <cp:revision>37</cp:revision>
  <dcterms:created xsi:type="dcterms:W3CDTF">2019-11-21T13:59:32Z</dcterms:created>
  <dcterms:modified xsi:type="dcterms:W3CDTF">2019-12-12T08:28:04Z</dcterms:modified>
</cp:coreProperties>
</file>